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e Luttikholt - Harkink" userId="a78267ac-fc2d-485f-a832-6b81cd17b586" providerId="ADAL" clId="{9CEB82F3-43EC-490E-8F8A-4B6F0A26F6BB}"/>
    <pc:docChg chg="custSel modSld">
      <pc:chgData name="Corine Luttikholt - Harkink" userId="a78267ac-fc2d-485f-a832-6b81cd17b586" providerId="ADAL" clId="{9CEB82F3-43EC-490E-8F8A-4B6F0A26F6BB}" dt="2022-09-11T09:12:37.747" v="143" actId="20577"/>
      <pc:docMkLst>
        <pc:docMk/>
      </pc:docMkLst>
      <pc:sldChg chg="modSp">
        <pc:chgData name="Corine Luttikholt - Harkink" userId="a78267ac-fc2d-485f-a832-6b81cd17b586" providerId="ADAL" clId="{9CEB82F3-43EC-490E-8F8A-4B6F0A26F6BB}" dt="2022-09-11T09:12:37.747" v="143" actId="20577"/>
        <pc:sldMkLst>
          <pc:docMk/>
          <pc:sldMk cId="3044389846" sldId="265"/>
        </pc:sldMkLst>
        <pc:spChg chg="mod">
          <ac:chgData name="Corine Luttikholt - Harkink" userId="a78267ac-fc2d-485f-a832-6b81cd17b586" providerId="ADAL" clId="{9CEB82F3-43EC-490E-8F8A-4B6F0A26F6BB}" dt="2022-09-11T09:11:09.352" v="9" actId="5793"/>
          <ac:spMkLst>
            <pc:docMk/>
            <pc:sldMk cId="3044389846" sldId="265"/>
            <ac:spMk id="2" creationId="{621DAE1B-CDD1-47C2-B421-48D807D099D6}"/>
          </ac:spMkLst>
        </pc:spChg>
        <pc:spChg chg="mod">
          <ac:chgData name="Corine Luttikholt - Harkink" userId="a78267ac-fc2d-485f-a832-6b81cd17b586" providerId="ADAL" clId="{9CEB82F3-43EC-490E-8F8A-4B6F0A26F6BB}" dt="2022-09-11T09:12:37.747" v="143" actId="20577"/>
          <ac:spMkLst>
            <pc:docMk/>
            <pc:sldMk cId="3044389846" sldId="265"/>
            <ac:spMk id="3" creationId="{A97D3DEC-1E95-4414-8512-3552441FAC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ny.degroenewereld.n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fif"/><Relationship Id="rId4" Type="http://schemas.openxmlformats.org/officeDocument/2006/relationships/image" Target="../media/image3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1E8239-1E4C-4C0F-8763-A3479FE336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Gedrag en welzijn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A704EE-F40C-4A26-A11E-B0E154B234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2 Samen leven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15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DAE1B-CDD1-47C2-B421-48D807D0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Animalis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7D3DEC-1E95-4414-8512-3552441F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Probeer de les: samen leven te maken</a:t>
            </a:r>
          </a:p>
          <a:p>
            <a:r>
              <a:rPr lang="nl-NL" dirty="0"/>
              <a:t>Ga naar de volgende site: </a:t>
            </a:r>
            <a:r>
              <a:rPr lang="nl-NL" dirty="0">
                <a:hlinkClick r:id="rId2"/>
              </a:rPr>
              <a:t>www.greeny.degroenewereld.nl</a:t>
            </a:r>
            <a:endParaRPr lang="nl-NL" dirty="0"/>
          </a:p>
          <a:p>
            <a:r>
              <a:rPr lang="nl-NL" dirty="0"/>
              <a:t>Log daar in met </a:t>
            </a:r>
            <a:r>
              <a:rPr lang="nl-NL"/>
              <a:t>je licentiecode</a:t>
            </a:r>
          </a:p>
        </p:txBody>
      </p:sp>
    </p:spTree>
    <p:extLst>
      <p:ext uri="{BB962C8B-B14F-4D97-AF65-F5344CB8AC3E}">
        <p14:creationId xmlns:p14="http://schemas.microsoft.com/office/powerpoint/2010/main" val="304438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F4D13-0F43-410E-8560-77162BB2E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8E7FF9-026A-4BD3-8A6E-79791600B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Solitair, paar of groepsverband</a:t>
            </a:r>
          </a:p>
          <a:p>
            <a:r>
              <a:rPr lang="nl-NL" dirty="0"/>
              <a:t>Verschillende soorten groepen</a:t>
            </a:r>
          </a:p>
          <a:p>
            <a:r>
              <a:rPr lang="nl-NL" dirty="0"/>
              <a:t>Waarom solitair of in een groep</a:t>
            </a:r>
          </a:p>
          <a:p>
            <a:r>
              <a:rPr lang="nl-NL" dirty="0"/>
              <a:t>Rangorde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510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41F4F-A676-4809-9E1D-F127F495D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nog van vorige week?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C0AEE6-E063-4A61-9662-0231213DA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4265629" cy="3581400"/>
          </a:xfrm>
        </p:spPr>
        <p:txBody>
          <a:bodyPr/>
          <a:lstStyle/>
          <a:p>
            <a:r>
              <a:rPr lang="nl-NL" dirty="0"/>
              <a:t>Wat is gedrag?</a:t>
            </a:r>
          </a:p>
          <a:p>
            <a:r>
              <a:rPr lang="nl-NL" dirty="0"/>
              <a:t>Hoe ontstaat gedrag?</a:t>
            </a:r>
          </a:p>
          <a:p>
            <a:r>
              <a:rPr lang="nl-NL" dirty="0"/>
              <a:t>Uitwendige en inwendige prikkels </a:t>
            </a:r>
          </a:p>
          <a:p>
            <a:r>
              <a:rPr lang="nl-NL" dirty="0"/>
              <a:t>Drempelwaarde</a:t>
            </a:r>
          </a:p>
          <a:p>
            <a:r>
              <a:rPr lang="nl-NL" dirty="0"/>
              <a:t>Sleutelprikkel</a:t>
            </a:r>
          </a:p>
          <a:p>
            <a:r>
              <a:rPr lang="nl-NL" dirty="0"/>
              <a:t>Soorten gedrag</a:t>
            </a:r>
          </a:p>
          <a:p>
            <a:r>
              <a:rPr lang="nl-NL" dirty="0"/>
              <a:t>Aangeboren gedrag (instinct)</a:t>
            </a:r>
          </a:p>
          <a:p>
            <a:r>
              <a:rPr lang="nl-NL" dirty="0"/>
              <a:t>Aangeleerd gedrag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CC8FAF6-D999-4EDA-9B28-D1551D308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6742" y="1482366"/>
            <a:ext cx="2136242" cy="142332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8DBADB7-88BC-46AF-9B8B-FD4805D08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4058" y="1482365"/>
            <a:ext cx="1858595" cy="125192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133E4A6-8234-446C-9865-C45751EDCF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7080" y="1880448"/>
            <a:ext cx="2584238" cy="193568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7EF5E04-EF33-4D1C-9726-634B3C4092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1859" y="4451709"/>
            <a:ext cx="2774930" cy="1847851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7249A889-8D13-4117-BAE9-AC2114D8C5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1216" y="3794760"/>
            <a:ext cx="1828800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56639C-079D-4832-B68B-D27FDEE0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kunnen dieren in het wild leven?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B8728D-D741-4DEA-B1AB-303CB56E7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12201"/>
            <a:ext cx="4237348" cy="1581069"/>
          </a:xfrm>
        </p:spPr>
        <p:txBody>
          <a:bodyPr/>
          <a:lstStyle/>
          <a:p>
            <a:r>
              <a:rPr lang="nl-NL" dirty="0"/>
              <a:t>Solitair</a:t>
            </a:r>
          </a:p>
          <a:p>
            <a:r>
              <a:rPr lang="nl-NL" dirty="0"/>
              <a:t>In paren</a:t>
            </a:r>
          </a:p>
          <a:p>
            <a:r>
              <a:rPr lang="nl-NL" dirty="0"/>
              <a:t>groepen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B7ACEB5-E648-4CF0-88F1-DD1B63587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016" y="4197062"/>
            <a:ext cx="2255520" cy="131978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93CC2CF-73B0-49F6-8431-BB7F23B75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7687" y="1557806"/>
            <a:ext cx="3338414" cy="274773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0EEF9E63-61D5-45DB-9F2B-E3994237F8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3087" y="4545799"/>
            <a:ext cx="3432757" cy="194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9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59259-A66A-4FC3-ADAF-D92F777F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AE8619-F06C-41AA-8095-2F4A99853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de tabel staan verschillende diersoorten. </a:t>
            </a:r>
          </a:p>
          <a:p>
            <a:r>
              <a:rPr lang="nl-NL" dirty="0"/>
              <a:t>Vul in of deze diersoorten solitair leven, in paren of in groepen. </a:t>
            </a:r>
          </a:p>
          <a:p>
            <a:r>
              <a:rPr lang="nl-NL" dirty="0"/>
              <a:t>De laatste kolom vul je alleen in als het dier in groepen leeft. In deze kolom geef je aan hoe je deze groep dieren noemt.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367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4B0E8-D0D3-454C-BEF0-D5CFCD4B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leven dieren solitair of in een 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BC0C88-ECFB-42CB-B881-7AA36471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Waarom solitair? Voordelen en nadelen.</a:t>
            </a:r>
          </a:p>
          <a:p>
            <a:r>
              <a:rPr lang="nl-NL" dirty="0"/>
              <a:t>Waarom in een groep? Voordelen en nadelen</a:t>
            </a:r>
          </a:p>
        </p:txBody>
      </p:sp>
    </p:spTree>
    <p:extLst>
      <p:ext uri="{BB962C8B-B14F-4D97-AF65-F5344CB8AC3E}">
        <p14:creationId xmlns:p14="http://schemas.microsoft.com/office/powerpoint/2010/main" val="259562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6E19ED-32DB-4F56-8BAD-B582A7BD7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Verschillende grote groepen dieren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4F0787-0610-4368-9597-AE81664E3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Harem</a:t>
            </a:r>
          </a:p>
          <a:p>
            <a:r>
              <a:rPr lang="nl-NL" dirty="0"/>
              <a:t>Matriarchale orde</a:t>
            </a:r>
          </a:p>
          <a:p>
            <a:r>
              <a:rPr lang="nl-NL" dirty="0"/>
              <a:t>Patriarchale orde</a:t>
            </a:r>
          </a:p>
          <a:p>
            <a:r>
              <a:rPr lang="nl-NL" dirty="0"/>
              <a:t>Kolonie</a:t>
            </a:r>
          </a:p>
        </p:txBody>
      </p:sp>
    </p:spTree>
    <p:extLst>
      <p:ext uri="{BB962C8B-B14F-4D97-AF65-F5344CB8AC3E}">
        <p14:creationId xmlns:p14="http://schemas.microsoft.com/office/powerpoint/2010/main" val="207081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30D4A-374A-436B-B2C6-C4168E2F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veranderen samenlevingsvormen?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D41B4E-7D6B-431D-8FB6-A7258C771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Gedrag van mannen en vrouwen</a:t>
            </a:r>
          </a:p>
          <a:p>
            <a:r>
              <a:rPr lang="nl-NL" dirty="0"/>
              <a:t>voortplanting</a:t>
            </a:r>
          </a:p>
        </p:txBody>
      </p:sp>
    </p:spTree>
    <p:extLst>
      <p:ext uri="{BB962C8B-B14F-4D97-AF65-F5344CB8AC3E}">
        <p14:creationId xmlns:p14="http://schemas.microsoft.com/office/powerpoint/2010/main" val="256465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E67372-31DC-4B64-B05B-2D934D12A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Rangorde. Waarom en hoe zit dat?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3E4AD8-7225-4D99-97B8-9521422D6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https://www.youtube.com/watch?v=4P9nBkJhuQg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0169244"/>
      </p:ext>
    </p:extLst>
  </p:cSld>
  <p:clrMapOvr>
    <a:masterClrMapping/>
  </p:clrMapOvr>
</p:sld>
</file>

<file path=ppt/theme/theme1.xml><?xml version="1.0" encoding="utf-8"?>
<a:theme xmlns:a="http://schemas.openxmlformats.org/drawingml/2006/main" name="Bijsnijden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89B8E3-1188-4323-93D0-7471C63AB1C3}">
  <ds:schemaRefs>
    <ds:schemaRef ds:uri="c2e09757-d42c-4fcd-ae27-c71d4b258210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bfe1b49f-1cd4-47d5-a3dc-4ad9ba0da7af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B4434D-E384-441F-A3FC-C0D0C63DF5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E12FFF-755F-47DB-B9EF-39E9E98597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TM10001105[[fn=Bijgesneden]]</Template>
  <TotalTime>44</TotalTime>
  <Words>209</Words>
  <Application>Microsoft Office PowerPoint</Application>
  <PresentationFormat>Breedbeeld</PresentationFormat>
  <Paragraphs>41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Franklin Gothic Book</vt:lpstr>
      <vt:lpstr>Bijsnijden</vt:lpstr>
      <vt:lpstr>Gedrag en welzijn</vt:lpstr>
      <vt:lpstr>Theorie vandaag</vt:lpstr>
      <vt:lpstr>Wat weten we nog van vorige week?</vt:lpstr>
      <vt:lpstr>Hoe kunnen dieren in het wild leven?</vt:lpstr>
      <vt:lpstr>opdracht</vt:lpstr>
      <vt:lpstr>Waarom leven dieren solitair of in een groep</vt:lpstr>
      <vt:lpstr>Verschillende grote groepen dieren</vt:lpstr>
      <vt:lpstr>Waarom veranderen samenlevingsvormen?</vt:lpstr>
      <vt:lpstr>Rangorde. Waarom en hoe zit dat?</vt:lpstr>
      <vt:lpstr>Animalis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Gedrag en welzijn</dc:title>
  <dc:creator>Corine Luttikholt - Harkink</dc:creator>
  <cp:lastModifiedBy>Corine Luttikholt - Harkink</cp:lastModifiedBy>
  <cp:revision>8</cp:revision>
  <dcterms:created xsi:type="dcterms:W3CDTF">2022-09-10T18:36:38Z</dcterms:created>
  <dcterms:modified xsi:type="dcterms:W3CDTF">2022-09-11T09:21:17Z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